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9" r:id="rId4"/>
    <p:sldId id="262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bcm224\Videos\FTN%20Movie%20final%203.m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University of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Pristina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in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Kosovska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Mitrovica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Dr Jelena Djokic</a:t>
            </a:r>
            <a:endParaRPr lang="sr-Latn-BA" sz="1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Faculty of Technical Sciences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Kick off Meeting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/ </a:t>
            </a:r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15/12/2016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Nis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2800" y="37338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Logo of your organization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Short video presentation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" name="FTN Movie final 3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43000" y="1576388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General Concerns 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countries of Western Balkan are exposed to a variety of natural hazards including floods, droughts, forest fires, earthquakes, and landslides.</a:t>
            </a:r>
          </a:p>
          <a:p>
            <a:r>
              <a:rPr lang="en-US" dirty="0" smtClean="0"/>
              <a:t>inadequate professional qualification and technological disciplines for education of human resources, </a:t>
            </a:r>
          </a:p>
          <a:p>
            <a:r>
              <a:rPr lang="en-US" dirty="0" smtClean="0"/>
              <a:t>the lack of specialized personnel, insufficient training of professional staff, </a:t>
            </a:r>
          </a:p>
          <a:p>
            <a:r>
              <a:rPr lang="en-US" dirty="0" smtClean="0"/>
              <a:t>the lack or low level of local government bodies’ preparedness, </a:t>
            </a:r>
          </a:p>
          <a:p>
            <a:r>
              <a:rPr lang="en-US" dirty="0" smtClean="0"/>
              <a:t>underdeveloped culture of prevention among citizens.</a:t>
            </a:r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Special Conditions of the Northern Kosovo*-</a:t>
            </a:r>
            <a:r>
              <a:rPr lang="en-US" sz="2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Trepca</a:t>
            </a:r>
            <a:r>
              <a:rPr lang="en-US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Legacy</a:t>
            </a:r>
            <a:endParaRPr lang="bs-Latn-BA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Content Placeholder 9" descr="37 Leposavic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1140" y="3131661"/>
            <a:ext cx="1950720" cy="146304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0" name="Content Placeholder 19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5400" y="1905000"/>
            <a:ext cx="2834777" cy="210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6" name="Content Placeholder 11" descr="arseno-pirit na jalovistu Leposavic2"/>
          <p:cNvPicPr>
            <a:picLocks/>
          </p:cNvPicPr>
          <p:nvPr/>
        </p:nvPicPr>
        <p:blipFill>
          <a:blip r:embed="rId6" cstate="print"/>
          <a:srcRect t="7620" b="8400"/>
          <a:stretch>
            <a:fillRect/>
          </a:stretch>
        </p:blipFill>
        <p:spPr bwMode="auto">
          <a:xfrm>
            <a:off x="533400" y="2286000"/>
            <a:ext cx="3962400" cy="3810000"/>
          </a:xfrm>
          <a:prstGeom prst="rect">
            <a:avLst/>
          </a:prstGeom>
          <a:noFill/>
          <a:ln w="76200" cmpd="thickTh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1" name="Picture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114800"/>
            <a:ext cx="283464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Special Conditions of the Northern Kosovo*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Industrial waste Landfill 2006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Industrial Waste Landfill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8" name="Content Placeholder 9" descr="djubre 1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209800"/>
            <a:ext cx="4040188" cy="4114800"/>
          </a:xfrm>
        </p:spPr>
      </p:pic>
      <p:pic>
        <p:nvPicPr>
          <p:cNvPr id="21" name="Content Placeholder 20" descr="P3240027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025" y="2209800"/>
            <a:ext cx="4041775" cy="4114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Capacity of the Faculty of Technical Sciences, UPKM starting point: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Laboratory for Environmental Engineering</a:t>
            </a:r>
          </a:p>
          <a:p>
            <a:r>
              <a:rPr lang="en-US" dirty="0" smtClean="0"/>
              <a:t>Senior Research staff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7" name="Content Placeholder 16" descr="la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4609" y="2133600"/>
            <a:ext cx="3936904" cy="381000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2286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2286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1752600"/>
            <a:ext cx="3505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Conducted research in the field of Monitoring and Modeling and Simulation of the Environmental Accidents, including Natural Disasters impact to the Environment</a:t>
            </a:r>
          </a:p>
          <a:p>
            <a:r>
              <a:rPr lang="en-US" sz="2000" dirty="0" smtClean="0"/>
              <a:t>Participation on the III 43007 project Climate Change Impact to the Environment, analyzing soil, air and surface and ground waters </a:t>
            </a:r>
          </a:p>
        </p:txBody>
      </p:sp>
      <p:pic>
        <p:nvPicPr>
          <p:cNvPr id="15" name="Content Placeholder 14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05000"/>
            <a:ext cx="449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259</Words>
  <Application>Microsoft Office PowerPoint</Application>
  <PresentationFormat>On-screen Show (4:3)</PresentationFormat>
  <Paragraphs>46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Development of master curricula for natural disasters risk management in Western Balkan countries</vt:lpstr>
      <vt:lpstr>Short video presentation</vt:lpstr>
      <vt:lpstr>General Concerns </vt:lpstr>
      <vt:lpstr>  Special Conditions of the Northern Kosovo*-Trepca Legacy</vt:lpstr>
      <vt:lpstr> Special Conditions of the Northern Kosovo*</vt:lpstr>
      <vt:lpstr>  Capacity of the Faculty of Technical Sciences, UPKM starting point: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ibcm224</cp:lastModifiedBy>
  <cp:revision>33</cp:revision>
  <dcterms:created xsi:type="dcterms:W3CDTF">2006-08-16T00:00:00Z</dcterms:created>
  <dcterms:modified xsi:type="dcterms:W3CDTF">2016-12-14T13:44:09Z</dcterms:modified>
</cp:coreProperties>
</file>